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84" d="100"/>
          <a:sy n="84" d="100"/>
        </p:scale>
        <p:origin x="-11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64155B6-DD06-48E3-B60F-E122D9E920B1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683D413-0A1B-4DBA-B692-EC2760B747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785926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ЕҢБЕК БӨЛІНІСІ ЖӘНЕ КООПЕРАЦИЯСЫ</a:t>
            </a:r>
            <a:endParaRPr lang="ru-RU" dirty="0"/>
          </a:p>
        </p:txBody>
      </p:sp>
      <p:sp>
        <p:nvSpPr>
          <p:cNvPr id="18434" name="AutoShape 2" descr="ÐÐ°ÑÑÐ¸Ð½ÐºÐ¸ Ð¿Ð¾ Ð·Ð°Ð¿ÑÐ¾ÑÑ ÐµÒ£Ð±Ðµ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ÐÐ°ÑÑÐ¸Ð½ÐºÐ¸ Ð¿Ð¾ Ð·Ð°Ð¿ÑÐ¾ÑÑ ÐµÒ£Ð±Ðµ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ÐÐ°ÑÑÐ¸Ð½ÐºÐ¸ Ð¿Ð¾ Ð·Ð°Ð¿ÑÐ¾ÑÑ ÐµÒ£Ð±Ðµ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ÐÐ°ÑÑÐ¸Ð½ÐºÐ¸ Ð¿Ð¾ Ð·Ð°Ð¿ÑÐ¾ÑÑ ÐµÒ£Ð±Ðµ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ÐÐ°ÑÑÐ¸Ð½ÐºÐ¸ Ð¿Ð¾ Ð·Ð°Ð¿ÑÐ¾ÑÑ ÐµÒ£Ð±Ðµ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4" name="Picture 12" descr="ÐÐ°ÑÑÐ¸Ð½ÐºÐ¸ Ð¿Ð¾ Ð·Ð°Ð¿ÑÐ¾ÑÑ ÐµÒ£Ð±ÐµÐ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571876"/>
            <a:ext cx="4429156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3"/>
            <a:ext cx="7467600" cy="407196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Халықаралық еңбек бөлінісі </a:t>
            </a:r>
            <a:r>
              <a:rPr lang="ru-RU" dirty="0" smtClean="0"/>
              <a:t>— </a:t>
            </a:r>
            <a:r>
              <a:rPr lang="ru-RU" dirty="0" err="1" smtClean="0"/>
              <a:t>қоғамдық еңбек бөлінісі дамуының жоғары сатысы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err="1" smtClean="0"/>
              <a:t>әлемдік өндірістің </a:t>
            </a:r>
            <a:r>
              <a:rPr lang="ru-RU" dirty="0" smtClean="0"/>
              <a:t>даму </a:t>
            </a:r>
            <a:r>
              <a:rPr lang="ru-RU" dirty="0" err="1" smtClean="0"/>
              <a:t>сатысы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ел </a:t>
            </a:r>
            <a:r>
              <a:rPr lang="ru-RU" dirty="0" err="1" smtClean="0"/>
              <a:t>шеңберінде ғана емес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мемлекетаралық</a:t>
            </a:r>
            <a:r>
              <a:rPr lang="ru-RU" dirty="0" smtClean="0"/>
              <a:t>, </a:t>
            </a:r>
            <a:r>
              <a:rPr lang="ru-RU" dirty="0" err="1" smtClean="0"/>
              <a:t>аумақтық еңбек бөлінісіне негізделеді</a:t>
            </a:r>
            <a:r>
              <a:rPr lang="ru-RU" dirty="0" smtClean="0"/>
              <a:t>. </a:t>
            </a:r>
            <a:r>
              <a:rPr lang="ru-RU" dirty="0" err="1" smtClean="0"/>
              <a:t>Еңбек бөлінісінің бұл сатысында</a:t>
            </a:r>
            <a:r>
              <a:rPr lang="ru-RU" dirty="0" smtClean="0"/>
              <a:t> </a:t>
            </a:r>
            <a:r>
              <a:rPr lang="ru-RU" dirty="0" err="1" smtClean="0"/>
              <a:t>мемлекеттер</a:t>
            </a:r>
            <a:r>
              <a:rPr lang="ru-RU" dirty="0" smtClean="0"/>
              <a:t> </a:t>
            </a:r>
            <a:r>
              <a:rPr lang="ru-RU" dirty="0" err="1" smtClean="0"/>
              <a:t>шикізаттың тауарлардың жекелеген</a:t>
            </a:r>
            <a:r>
              <a:rPr lang="ru-RU" dirty="0" smtClean="0"/>
              <a:t> </a:t>
            </a:r>
            <a:r>
              <a:rPr lang="ru-RU" dirty="0" err="1" smtClean="0"/>
              <a:t>түрлерін өндіруге, қызметтердің жекелеген</a:t>
            </a:r>
            <a:r>
              <a:rPr lang="ru-RU" dirty="0" smtClean="0"/>
              <a:t> </a:t>
            </a:r>
            <a:r>
              <a:rPr lang="ru-RU" dirty="0" err="1" smtClean="0"/>
              <a:t>түрлерін көрсетуге, яғни жекелеген</a:t>
            </a:r>
            <a:r>
              <a:rPr lang="ru-RU" dirty="0" smtClean="0"/>
              <a:t> </a:t>
            </a:r>
            <a:r>
              <a:rPr lang="ru-RU" dirty="0" err="1" smtClean="0"/>
              <a:t>елдер</a:t>
            </a:r>
            <a:r>
              <a:rPr lang="ru-RU" dirty="0" smtClean="0"/>
              <a:t> </a:t>
            </a:r>
            <a:r>
              <a:rPr lang="ru-RU" dirty="0" err="1" smtClean="0"/>
              <a:t>өнімнің </a:t>
            </a:r>
            <a:r>
              <a:rPr lang="ru-RU" dirty="0" smtClean="0"/>
              <a:t>осы </a:t>
            </a:r>
            <a:r>
              <a:rPr lang="ru-RU" dirty="0" err="1" smtClean="0"/>
              <a:t>елдер</a:t>
            </a:r>
            <a:r>
              <a:rPr lang="ru-RU" dirty="0" smtClean="0"/>
              <a:t> </a:t>
            </a:r>
            <a:r>
              <a:rPr lang="ru-RU" dirty="0" err="1" smtClean="0"/>
              <a:t>айырбастайтын</a:t>
            </a:r>
            <a:r>
              <a:rPr lang="ru-RU" dirty="0" smtClean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түрлерін өндіруге маманданады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7410" name="Picture 2" descr="ÐÐ°ÑÑÐ¸Ð½ÐºÐ¸ Ð¿Ð¾ Ð·Ð°Ð¿ÑÐ¾ÑÑ ÐµÒ£Ð±ÐµÐ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71942"/>
            <a:ext cx="7867650" cy="2609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6357982" cy="57150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 </a:t>
            </a:r>
            <a:r>
              <a:rPr lang="ru-RU" dirty="0" err="1" smtClean="0"/>
              <a:t>Халықаралық еңбек </a:t>
            </a:r>
            <a:r>
              <a:rPr lang="ru-RU" dirty="0" smtClean="0"/>
              <a:t>- </a:t>
            </a:r>
            <a:r>
              <a:rPr lang="ru-RU" dirty="0" err="1" smtClean="0"/>
              <a:t>бөлінісінің </a:t>
            </a:r>
            <a:r>
              <a:rPr lang="ru-RU" dirty="0" smtClean="0"/>
              <a:t>даму </a:t>
            </a:r>
            <a:r>
              <a:rPr lang="ru-RU" dirty="0" err="1" smtClean="0"/>
              <a:t>дәрежесі әлемдік қоғамдастықтың жекелеген</a:t>
            </a:r>
            <a:r>
              <a:rPr lang="ru-RU" dirty="0" smtClean="0"/>
              <a:t> </a:t>
            </a:r>
            <a:r>
              <a:rPr lang="ru-RU" dirty="0" err="1" smtClean="0"/>
              <a:t>елдерінің өндіргіш күштерінің дамуымен</a:t>
            </a:r>
            <a:r>
              <a:rPr lang="ru-RU" dirty="0" smtClean="0"/>
              <a:t> </a:t>
            </a:r>
            <a:r>
              <a:rPr lang="ru-RU" dirty="0" err="1" smtClean="0"/>
              <a:t>айқындалады</a:t>
            </a:r>
            <a:r>
              <a:rPr lang="ru-RU" dirty="0" smtClean="0"/>
              <a:t>. </a:t>
            </a:r>
            <a:r>
              <a:rPr lang="ru-RU" dirty="0" err="1" smtClean="0"/>
              <a:t>Жекелеген</a:t>
            </a:r>
            <a:r>
              <a:rPr lang="ru-RU" dirty="0" smtClean="0"/>
              <a:t> </a:t>
            </a:r>
            <a:r>
              <a:rPr lang="ru-RU" dirty="0" err="1" smtClean="0"/>
              <a:t>елдердің табиғат және </a:t>
            </a:r>
            <a:r>
              <a:rPr lang="ru-RU" dirty="0" smtClean="0"/>
              <a:t>климат </a:t>
            </a:r>
            <a:r>
              <a:rPr lang="ru-RU" dirty="0" err="1" smtClean="0"/>
              <a:t>жағдайларындағы айырмашылық</a:t>
            </a:r>
            <a:r>
              <a:rPr lang="ru-RU" dirty="0" smtClean="0"/>
              <a:t>, </a:t>
            </a:r>
            <a:r>
              <a:rPr lang="ru-RU" dirty="0" err="1" smtClean="0"/>
              <a:t>олардың аумақтарында түрлі пайдалы</a:t>
            </a:r>
            <a:r>
              <a:rPr lang="ru-RU" dirty="0" smtClean="0"/>
              <a:t> </a:t>
            </a:r>
            <a:r>
              <a:rPr lang="ru-RU" dirty="0" err="1" smtClean="0"/>
              <a:t>қазбалардың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өсімдіктер дүниесі </a:t>
            </a:r>
            <a:r>
              <a:rPr lang="ru-RU" dirty="0" smtClean="0"/>
              <a:t>мен </a:t>
            </a:r>
            <a:r>
              <a:rPr lang="ru-RU" dirty="0" err="1" smtClean="0"/>
              <a:t>жануарлар</a:t>
            </a:r>
            <a:r>
              <a:rPr lang="ru-RU" dirty="0" smtClean="0"/>
              <a:t> </a:t>
            </a:r>
            <a:r>
              <a:rPr lang="ru-RU" dirty="0" err="1" smtClean="0"/>
              <a:t>дүниесінің болуы</a:t>
            </a:r>
            <a:r>
              <a:rPr lang="ru-RU" dirty="0" smtClean="0"/>
              <a:t>, </a:t>
            </a:r>
            <a:r>
              <a:rPr lang="ru-RU" dirty="0" err="1" smtClean="0"/>
              <a:t>тауарлардың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түрлерін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 smtClean="0"/>
              <a:t>шикізатты</a:t>
            </a:r>
            <a:r>
              <a:rPr lang="ru-RU" dirty="0" smtClean="0"/>
              <a:t>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негізінде</a:t>
            </a:r>
            <a:r>
              <a:rPr lang="ru-RU" dirty="0" smtClean="0"/>
              <a:t> </a:t>
            </a:r>
            <a:r>
              <a:rPr lang="ru-RU" dirty="0" err="1" smtClean="0"/>
              <a:t>өндіру</a:t>
            </a:r>
            <a:r>
              <a:rPr lang="ru-RU" dirty="0" smtClean="0"/>
              <a:t>. </a:t>
            </a:r>
            <a:endParaRPr lang="ru-RU" dirty="0"/>
          </a:p>
        </p:txBody>
      </p:sp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714488"/>
            <a:ext cx="285752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86800" cy="4525963"/>
          </a:xfrm>
        </p:spPr>
        <p:txBody>
          <a:bodyPr/>
          <a:lstStyle/>
          <a:p>
            <a:r>
              <a:rPr lang="ru-RU" dirty="0" err="1" smtClean="0"/>
              <a:t>Қазіргі елдердің, әдетте толып</a:t>
            </a:r>
            <a:r>
              <a:rPr lang="ru-RU" dirty="0" smtClean="0"/>
              <a:t> </a:t>
            </a:r>
            <a:r>
              <a:rPr lang="ru-RU" dirty="0" err="1" smtClean="0"/>
              <a:t>жатқан халықаралық мамандану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бағыттары болады</a:t>
            </a:r>
            <a:r>
              <a:rPr lang="ru-RU" dirty="0" smtClean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осы </a:t>
            </a:r>
            <a:r>
              <a:rPr lang="ru-RU" dirty="0" err="1" smtClean="0"/>
              <a:t>бағыттар үшін бір-бірімен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бәсекеге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түседі</a:t>
            </a:r>
            <a:r>
              <a:rPr lang="ru-RU" dirty="0" smtClean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дамыған бірқатар елдер</a:t>
            </a:r>
            <a:r>
              <a:rPr lang="ru-RU" dirty="0" smtClean="0"/>
              <a:t> радио, </a:t>
            </a:r>
            <a:r>
              <a:rPr lang="ru-RU" dirty="0" err="1" smtClean="0"/>
              <a:t>бейне</a:t>
            </a:r>
            <a:r>
              <a:rPr lang="ru-RU" dirty="0" smtClean="0"/>
              <a:t>, </a:t>
            </a:r>
            <a:r>
              <a:rPr lang="ru-RU" dirty="0" err="1" smtClean="0"/>
              <a:t>аудиотехниканы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өткізу нарығы үшін өзара күресуде </a:t>
            </a:r>
            <a:r>
              <a:rPr lang="ru-RU" dirty="0" smtClean="0"/>
              <a:t>(АҚШ, </a:t>
            </a:r>
            <a:r>
              <a:rPr lang="ru-RU" dirty="0" err="1" smtClean="0"/>
              <a:t>Жапония</a:t>
            </a:r>
            <a:r>
              <a:rPr lang="ru-RU" dirty="0" smtClean="0"/>
              <a:t>, </a:t>
            </a:r>
            <a:r>
              <a:rPr lang="ru-RU" dirty="0" err="1" smtClean="0"/>
              <a:t>Оңтүстік </a:t>
            </a:r>
            <a:r>
              <a:rPr lang="ru-RU" dirty="0" smtClean="0"/>
              <a:t>Корея,</a:t>
            </a:r>
            <a:br>
              <a:rPr lang="ru-RU" dirty="0" smtClean="0"/>
            </a:br>
            <a:r>
              <a:rPr lang="ru-RU" dirty="0" smtClean="0"/>
              <a:t>т.б.). </a:t>
            </a:r>
            <a:endParaRPr lang="ru-RU" dirty="0"/>
          </a:p>
        </p:txBody>
      </p:sp>
      <p:pic>
        <p:nvPicPr>
          <p:cNvPr id="3078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571876"/>
            <a:ext cx="5643602" cy="27146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6868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 </a:t>
            </a:r>
            <a:r>
              <a:rPr lang="ru-RU" dirty="0" err="1" smtClean="0"/>
              <a:t>Кейбір</a:t>
            </a:r>
            <a:r>
              <a:rPr lang="ru-RU" dirty="0" smtClean="0"/>
              <a:t> </a:t>
            </a:r>
            <a:r>
              <a:rPr lang="ru-RU" dirty="0" err="1" smtClean="0"/>
              <a:t>шағын елдер</a:t>
            </a:r>
            <a:r>
              <a:rPr lang="ru-RU" dirty="0" smtClean="0"/>
              <a:t> </a:t>
            </a:r>
            <a:r>
              <a:rPr lang="ru-RU" dirty="0" err="1" smtClean="0"/>
              <a:t>өз тауарларын</a:t>
            </a:r>
            <a:r>
              <a:rPr lang="ru-RU" dirty="0" smtClean="0"/>
              <a:t> </a:t>
            </a:r>
            <a:r>
              <a:rPr lang="ru-RU" dirty="0" err="1" smtClean="0"/>
              <a:t>барынша</a:t>
            </a:r>
            <a:r>
              <a:rPr lang="ru-RU" dirty="0" smtClean="0"/>
              <a:t> </a:t>
            </a:r>
            <a:r>
              <a:rPr lang="ru-RU" dirty="0" err="1" smtClean="0"/>
              <a:t>жетілдіріп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халықаралық нарықтардан өзіне кішкене</a:t>
            </a:r>
            <a:r>
              <a:rPr lang="ru-RU" dirty="0" smtClean="0"/>
              <a:t> </a:t>
            </a:r>
            <a:r>
              <a:rPr lang="ru-RU" dirty="0" err="1" smtClean="0"/>
              <a:t>саңылау табады</a:t>
            </a:r>
            <a:r>
              <a:rPr lang="ru-RU" dirty="0" smtClean="0"/>
              <a:t>. </a:t>
            </a:r>
            <a:r>
              <a:rPr lang="ru-RU" dirty="0" err="1" smtClean="0"/>
              <a:t>Мәселен, кішкентай</a:t>
            </a:r>
            <a:r>
              <a:rPr lang="ru-RU" dirty="0" smtClean="0"/>
              <a:t> </a:t>
            </a:r>
            <a:r>
              <a:rPr lang="ru-RU" dirty="0" err="1" smtClean="0"/>
              <a:t>елге</a:t>
            </a:r>
            <a:r>
              <a:rPr lang="ru-RU" dirty="0" smtClean="0"/>
              <a:t> </a:t>
            </a:r>
            <a:r>
              <a:rPr lang="ru-RU" dirty="0" err="1" smtClean="0"/>
              <a:t>жататын</a:t>
            </a:r>
            <a:r>
              <a:rPr lang="ru-RU" dirty="0" smtClean="0"/>
              <a:t> Люксембург </a:t>
            </a:r>
            <a:r>
              <a:rPr lang="ru-RU" dirty="0" err="1" smtClean="0"/>
              <a:t>жоғары сапалы</a:t>
            </a:r>
            <a:r>
              <a:rPr lang="ru-RU" dirty="0" smtClean="0"/>
              <a:t> </a:t>
            </a:r>
            <a:r>
              <a:rPr lang="ru-RU" dirty="0" err="1" smtClean="0"/>
              <a:t>жасанды</a:t>
            </a:r>
            <a:r>
              <a:rPr lang="ru-RU" dirty="0" smtClean="0"/>
              <a:t> </a:t>
            </a:r>
            <a:r>
              <a:rPr lang="ru-RU" dirty="0" err="1" smtClean="0"/>
              <a:t>тіс</a:t>
            </a:r>
            <a:r>
              <a:rPr lang="ru-RU" dirty="0" smtClean="0"/>
              <a:t> </a:t>
            </a:r>
            <a:r>
              <a:rPr lang="ru-RU" dirty="0" err="1" smtClean="0"/>
              <a:t>өндіруге маманданған</a:t>
            </a:r>
            <a:r>
              <a:rPr lang="ru-RU" dirty="0" smtClean="0"/>
              <a:t>, Швейцария </a:t>
            </a:r>
            <a:r>
              <a:rPr lang="ru-RU" dirty="0" err="1" smtClean="0"/>
              <a:t>ұзақ уақыт бойына</a:t>
            </a:r>
            <a:r>
              <a:rPr lang="ru-RU" dirty="0" smtClean="0"/>
              <a:t> </a:t>
            </a:r>
            <a:r>
              <a:rPr lang="ru-RU" dirty="0" err="1" smtClean="0"/>
              <a:t>сағат өндіруге маманданды</a:t>
            </a:r>
            <a:r>
              <a:rPr lang="ru-RU" dirty="0" smtClean="0"/>
              <a:t>. </a:t>
            </a:r>
            <a:r>
              <a:rPr lang="ru-RU" dirty="0" err="1" smtClean="0"/>
              <a:t>Нарық үшін әсіресе өтімді немесе</a:t>
            </a:r>
            <a:r>
              <a:rPr lang="ru-RU" dirty="0" smtClean="0"/>
              <a:t> </a:t>
            </a:r>
            <a:r>
              <a:rPr lang="ru-RU" dirty="0" err="1" smtClean="0"/>
              <a:t>қымбат тауарлар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нарығы үшін күрес барысында</a:t>
            </a:r>
            <a:r>
              <a:rPr lang="ru-RU" dirty="0" smtClean="0"/>
              <a:t> </a:t>
            </a:r>
            <a:r>
              <a:rPr lang="ru-RU" dirty="0" err="1" smtClean="0"/>
              <a:t>халықаралық монополиялар</a:t>
            </a:r>
            <a:r>
              <a:rPr lang="ru-RU" dirty="0" smtClean="0"/>
              <a:t> мен </a:t>
            </a:r>
            <a:r>
              <a:rPr lang="ru-RU" dirty="0" err="1" smtClean="0"/>
              <a:t>ұлтаралық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корпорациялар</a:t>
            </a:r>
            <a:r>
              <a:rPr lang="ru-RU" dirty="0" smtClean="0"/>
              <a:t> </a:t>
            </a:r>
            <a:r>
              <a:rPr lang="ru-RU" dirty="0" err="1" smtClean="0"/>
              <a:t>құрылады</a:t>
            </a:r>
            <a:r>
              <a:rPr lang="ru-RU" dirty="0" smtClean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нарыққа ықпал ету</a:t>
            </a:r>
            <a:r>
              <a:rPr lang="ru-RU" dirty="0" smtClean="0"/>
              <a:t> </a:t>
            </a:r>
            <a:r>
              <a:rPr lang="ru-RU" dirty="0" err="1" smtClean="0"/>
              <a:t>аясын</a:t>
            </a:r>
            <a:r>
              <a:rPr lang="ru-RU" dirty="0" smtClean="0"/>
              <a:t> </a:t>
            </a:r>
            <a:r>
              <a:rPr lang="ru-RU" dirty="0" err="1" smtClean="0"/>
              <a:t>бір-бірімен</a:t>
            </a:r>
            <a:r>
              <a:rPr lang="ru-RU" dirty="0" smtClean="0"/>
              <a:t> </a:t>
            </a:r>
            <a:r>
              <a:rPr lang="ru-RU" dirty="0" err="1" smtClean="0"/>
              <a:t>бөліседі</a:t>
            </a:r>
            <a:r>
              <a:rPr lang="ru-RU" dirty="0" smtClean="0"/>
              <a:t>, </a:t>
            </a:r>
            <a:r>
              <a:rPr lang="ru-RU" dirty="0" err="1" smtClean="0"/>
              <a:t>өз талаптарын</a:t>
            </a:r>
            <a:r>
              <a:rPr lang="ru-RU" dirty="0" smtClean="0"/>
              <a:t> </a:t>
            </a:r>
            <a:r>
              <a:rPr lang="ru-RU" dirty="0" err="1" smtClean="0"/>
              <a:t>әлсіздеу елдерге</a:t>
            </a:r>
            <a:r>
              <a:rPr lang="ru-RU" dirty="0" smtClean="0"/>
              <a:t> </a:t>
            </a:r>
            <a:r>
              <a:rPr lang="ru-RU" dirty="0" err="1" smtClean="0"/>
              <a:t>және елдер</a:t>
            </a:r>
            <a:r>
              <a:rPr lang="ru-RU" dirty="0" smtClean="0"/>
              <a:t> </a:t>
            </a:r>
            <a:r>
              <a:rPr lang="ru-RU" dirty="0" err="1" smtClean="0"/>
              <a:t>тобына</a:t>
            </a:r>
            <a:r>
              <a:rPr lang="ru-RU" dirty="0" smtClean="0"/>
              <a:t> </a:t>
            </a:r>
            <a:r>
              <a:rPr lang="ru-RU" dirty="0" err="1" smtClean="0"/>
              <a:t>күштеп таңып</a:t>
            </a:r>
            <a:r>
              <a:rPr lang="ru-RU" dirty="0" smtClean="0"/>
              <a:t>, </a:t>
            </a:r>
            <a:r>
              <a:rPr lang="ru-RU" dirty="0" err="1" smtClean="0"/>
              <a:t>олардың дамуын</a:t>
            </a:r>
            <a:r>
              <a:rPr lang="ru-RU" dirty="0" smtClean="0"/>
              <a:t> </a:t>
            </a:r>
            <a:r>
              <a:rPr lang="ru-RU" dirty="0" err="1" smtClean="0"/>
              <a:t>тежейді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Еңбектің өзара байланысы - жалпы еңбек процесіне бірлескен қатысудың негізінде қызметкерлердің айтарлықтай санын негізге ала отырып, бір мақсатқа арналған жұмысты орындайтын еңбек ұйымдарының нысаны</a:t>
            </a:r>
            <a:endParaRPr lang="ru-RU" dirty="0"/>
          </a:p>
        </p:txBody>
      </p:sp>
      <p:sp>
        <p:nvSpPr>
          <p:cNvPr id="1026" name="AutoShape 2" descr="ÐÐ°ÑÑÐ¸Ð½ÐºÐ¸ Ð¿Ð¾ Ð·Ð°Ð¿ÑÐ¾ÑÑ ÑÑÑÐ´ Ð³Ð¸Ñ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ÐÐ°ÑÑÐ¸Ð½ÐºÐ¸ Ð¿Ð¾ Ð·Ð°Ð¿ÑÐ¾ÑÑ ÑÑÑÐ´ Ð³Ð¸ÑÐº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214686"/>
            <a:ext cx="3633133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 smtClean="0"/>
              <a:t>Еңбек кооперациясының мынадай түрлері бар</a:t>
            </a:r>
          </a:p>
          <a:p>
            <a:r>
              <a:rPr lang="kk-KZ" dirty="0" smtClean="0"/>
              <a:t>1.Қарапайым </a:t>
            </a:r>
            <a:r>
              <a:rPr lang="kk-KZ" smtClean="0"/>
              <a:t>(</a:t>
            </a:r>
            <a:r>
              <a:rPr lang="kk-KZ" smtClean="0"/>
              <a:t>қолөнер өндірісі,мануфактура</a:t>
            </a:r>
            <a:r>
              <a:rPr lang="kk-KZ" dirty="0" smtClean="0"/>
              <a:t>)</a:t>
            </a:r>
          </a:p>
          <a:p>
            <a:r>
              <a:rPr lang="kk-KZ" dirty="0" smtClean="0"/>
              <a:t>2.Капиталистік, еңбек нарығының </a:t>
            </a:r>
            <a:r>
              <a:rPr lang="kk-KZ" dirty="0" smtClean="0"/>
              <a:t>кооперациясы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Жалдамалы</a:t>
            </a:r>
            <a:r>
              <a:rPr lang="ru-RU" dirty="0" smtClean="0"/>
              <a:t> </a:t>
            </a:r>
            <a:r>
              <a:rPr lang="ru-RU" dirty="0" err="1" smtClean="0"/>
              <a:t>қызметкерлерді жұмысқа алуға негізделген</a:t>
            </a:r>
            <a:r>
              <a:rPr lang="ru-RU" dirty="0" smtClean="0"/>
              <a:t>.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өндіріс капиталистік</a:t>
            </a:r>
            <a:r>
              <a:rPr lang="ru-RU" dirty="0" smtClean="0"/>
              <a:t> </a:t>
            </a:r>
            <a:r>
              <a:rPr lang="ru-RU" dirty="0" err="1" smtClean="0"/>
              <a:t>бақылауда жүзеге асырылады</a:t>
            </a:r>
            <a:r>
              <a:rPr lang="ru-RU" dirty="0" smtClean="0"/>
              <a:t> </a:t>
            </a:r>
            <a:r>
              <a:rPr lang="ru-RU" dirty="0" err="1" smtClean="0"/>
              <a:t>және артық құндылыққа ие</a:t>
            </a:r>
            <a:r>
              <a:rPr lang="ru-RU" dirty="0" smtClean="0"/>
              <a:t> болу </a:t>
            </a:r>
            <a:r>
              <a:rPr lang="ru-RU" dirty="0" err="1" smtClean="0"/>
              <a:t>үшін еңбек өнімін капиталистік</a:t>
            </a:r>
            <a:r>
              <a:rPr lang="ru-RU" dirty="0" smtClean="0"/>
              <a:t> </a:t>
            </a:r>
            <a:r>
              <a:rPr lang="ru-RU" dirty="0" err="1" smtClean="0"/>
              <a:t>иеленеді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Еңбек ынтымақтастығы адамзат қоғамының дамуының барлық деңгейлерінде белгілі болды, бірақ </a:t>
            </a:r>
            <a:r>
              <a:rPr lang="kk-KZ" smtClean="0"/>
              <a:t>ол капиталистікке дейінгі </a:t>
            </a:r>
            <a:r>
              <a:rPr lang="kk-KZ" dirty="0" smtClean="0"/>
              <a:t>қалыптасуларда жүйелі түрде пайдаланылды. Нарықтық қатынастарда ол бірлескен еңбектің басым түрі болды және маңызды әлеуметтік және экономикалық мазмұнды иеленді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183880" cy="1051560"/>
          </a:xfrm>
        </p:spPr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223</TotalTime>
  <Words>100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ЕҢБЕК БӨЛІНІСІ ЖӘНЕ КООПЕРАЦИЯСЫ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Назарларыңызға рахмет!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ЕҢБЕК БӨЛІНІСІ ЖӘНЕ КООПЕРАЦИЯСЫ</dc:title>
  <dc:creator>User</dc:creator>
  <cp:lastModifiedBy>WORK</cp:lastModifiedBy>
  <cp:revision>23</cp:revision>
  <dcterms:created xsi:type="dcterms:W3CDTF">2018-04-08T05:40:11Z</dcterms:created>
  <dcterms:modified xsi:type="dcterms:W3CDTF">2020-03-26T15:01:37Z</dcterms:modified>
</cp:coreProperties>
</file>